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AD20-AE10-47AA-BAE0-2214426AB7A0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D1AE-1343-4414-BA82-E2967EE345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AD20-AE10-47AA-BAE0-2214426AB7A0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D1AE-1343-4414-BA82-E2967EE345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AD20-AE10-47AA-BAE0-2214426AB7A0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D1AE-1343-4414-BA82-E2967EE345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AD20-AE10-47AA-BAE0-2214426AB7A0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D1AE-1343-4414-BA82-E2967EE345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AD20-AE10-47AA-BAE0-2214426AB7A0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91BD1AE-1343-4414-BA82-E2967EE345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AD20-AE10-47AA-BAE0-2214426AB7A0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D1AE-1343-4414-BA82-E2967EE345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AD20-AE10-47AA-BAE0-2214426AB7A0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D1AE-1343-4414-BA82-E2967EE345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AD20-AE10-47AA-BAE0-2214426AB7A0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D1AE-1343-4414-BA82-E2967EE345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AD20-AE10-47AA-BAE0-2214426AB7A0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D1AE-1343-4414-BA82-E2967EE345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AD20-AE10-47AA-BAE0-2214426AB7A0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D1AE-1343-4414-BA82-E2967EE345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AD20-AE10-47AA-BAE0-2214426AB7A0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D1AE-1343-4414-BA82-E2967EE345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3B7AD20-AE10-47AA-BAE0-2214426AB7A0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1BD1AE-1343-4414-BA82-E2967EE345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best choice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Adam </a:t>
            </a:r>
            <a:r>
              <a:rPr lang="en-US" dirty="0" err="1" smtClean="0"/>
              <a:t>Spisak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Greeting card Studio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make greeting cards, announcements, and invitations and you are able to add your own pictures.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Docs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Internet based service that allows you to make documents, spreadsheets, power points, and table and charts maker.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Picasa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Photo sharing, managing, editing, </a:t>
            </a:r>
            <a:r>
              <a:rPr lang="en-US" dirty="0"/>
              <a:t>a</a:t>
            </a:r>
            <a:r>
              <a:rPr lang="en-US" dirty="0" smtClean="0"/>
              <a:t>nd organizing are what this free download from </a:t>
            </a:r>
            <a:r>
              <a:rPr lang="en-US" dirty="0" err="1" smtClean="0"/>
              <a:t>google</a:t>
            </a:r>
            <a:r>
              <a:rPr lang="en-US" dirty="0" smtClean="0"/>
              <a:t> allows you to do.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TurboTax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deluxe edition has all the help and assistance for a homeowner and is cheaper than the same version of Tax Cut.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dirty="0" err="1" smtClean="0"/>
              <a:t>GnuCash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Financial software that’s tracks bank accounts, stocks, income, and expenses and has small business account.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 </a:t>
            </a:r>
            <a:r>
              <a:rPr lang="en-US" dirty="0" err="1" smtClean="0"/>
              <a:t>omni</a:t>
            </a:r>
            <a:r>
              <a:rPr lang="en-US" dirty="0" smtClean="0"/>
              <a:t> 100t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Genuine </a:t>
            </a:r>
            <a:r>
              <a:rPr lang="en-US" dirty="0" smtClean="0"/>
              <a:t>Windows 7 Home Premium 64-bit </a:t>
            </a:r>
          </a:p>
          <a:p>
            <a:r>
              <a:rPr lang="en-US" dirty="0" smtClean="0"/>
              <a:t>Intel(R) Celeron(R) processor 450 [2.2GHz, 512KB L2, 800MHz FSB] </a:t>
            </a:r>
          </a:p>
          <a:p>
            <a:r>
              <a:rPr lang="en-US" dirty="0" smtClean="0"/>
              <a:t>3GB DDR3-800MHz SODIMM [2 DIMMs] </a:t>
            </a:r>
          </a:p>
          <a:p>
            <a:r>
              <a:rPr lang="en-US" dirty="0" smtClean="0"/>
              <a:t>FREE UPGRADE! 750GB 7200 rpm SATA 3Gb/s hard drive from 500GB </a:t>
            </a:r>
          </a:p>
          <a:p>
            <a:r>
              <a:rPr lang="en-US" dirty="0" smtClean="0"/>
              <a:t>Wireless-N LAN card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HP LaserJet Pro P1102w Printer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LaserJet printer</a:t>
            </a:r>
          </a:p>
          <a:p>
            <a:r>
              <a:rPr lang="en-US" dirty="0" smtClean="0"/>
              <a:t>Uses toner instead of ink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78</TotalTime>
  <Words>177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The best choice</vt:lpstr>
      <vt:lpstr>Greeting card Studio</vt:lpstr>
      <vt:lpstr>Google Docs </vt:lpstr>
      <vt:lpstr>Picasa</vt:lpstr>
      <vt:lpstr>TurboTax</vt:lpstr>
      <vt:lpstr>GnuCash</vt:lpstr>
      <vt:lpstr>HP omni 100t</vt:lpstr>
      <vt:lpstr>HP LaserJet Pro P1102w Printer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best choice</dc:title>
  <dc:creator>stu455</dc:creator>
  <cp:lastModifiedBy>stu455</cp:lastModifiedBy>
  <cp:revision>12</cp:revision>
  <dcterms:created xsi:type="dcterms:W3CDTF">2011-04-29T13:12:54Z</dcterms:created>
  <dcterms:modified xsi:type="dcterms:W3CDTF">2011-05-02T13:43:46Z</dcterms:modified>
</cp:coreProperties>
</file>